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57" r:id="rId3"/>
    <p:sldId id="258" r:id="rId4"/>
    <p:sldId id="270" r:id="rId5"/>
    <p:sldId id="265" r:id="rId6"/>
    <p:sldId id="259" r:id="rId7"/>
    <p:sldId id="266" r:id="rId8"/>
    <p:sldId id="267" r:id="rId9"/>
    <p:sldId id="268" r:id="rId10"/>
    <p:sldId id="269" r:id="rId11"/>
    <p:sldId id="26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4660"/>
  </p:normalViewPr>
  <p:slideViewPr>
    <p:cSldViewPr snapToGrid="0">
      <p:cViewPr varScale="1">
        <p:scale>
          <a:sx n="84" d="100"/>
          <a:sy n="84" d="100"/>
        </p:scale>
        <p:origin x="49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57501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3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912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15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04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7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l="19399" t="1159" b="2874"/>
          <a:stretch/>
        </p:blipFill>
        <p:spPr>
          <a:xfrm>
            <a:off x="-1" y="-16778"/>
            <a:ext cx="8934995" cy="688784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282892" y="3233734"/>
            <a:ext cx="6509306" cy="11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282891" y="4419336"/>
            <a:ext cx="628226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1636" y="-2755041"/>
            <a:ext cx="5591497" cy="779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440" cy="456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8908"/>
            <a:ext cx="5378245" cy="25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65760" y="365124"/>
            <a:ext cx="11394440" cy="623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65760" y="396968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B49"/>
              </a:buClr>
              <a:buSzPts val="4400"/>
              <a:buFont typeface="Arial"/>
              <a:buNone/>
              <a:defRPr sz="4400">
                <a:solidFill>
                  <a:srgbClr val="062B4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65760" y="1825625"/>
            <a:ext cx="56540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59476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445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3">
            <a:alphaModFix/>
          </a:blip>
          <a:srcRect l="27356" t="66917" r="24008" b="23368"/>
          <a:stretch/>
        </p:blipFill>
        <p:spPr>
          <a:xfrm>
            <a:off x="3889985" y="5658464"/>
            <a:ext cx="4640827" cy="119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375" y="3317965"/>
            <a:ext cx="5304661" cy="915128"/>
          </a:xfrm>
          <a:prstGeom prst="rect">
            <a:avLst/>
          </a:prstGeom>
          <a:solidFill>
            <a:srgbClr val="102346"/>
          </a:solidFill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5">
            <a:alphaModFix/>
          </a:blip>
          <a:srcRect t="31570" b="29954"/>
          <a:stretch/>
        </p:blipFill>
        <p:spPr>
          <a:xfrm>
            <a:off x="3678601" y="339634"/>
            <a:ext cx="4852211" cy="26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6">
            <a:alphaModFix/>
          </a:blip>
          <a:srcRect l="26634" t="1500" b="11572"/>
          <a:stretch/>
        </p:blipFill>
        <p:spPr>
          <a:xfrm>
            <a:off x="-65314" y="0"/>
            <a:ext cx="586522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800" y="-340495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9848"/>
              </a:buClr>
              <a:buSzPts val="4400"/>
              <a:buFont typeface="Arial"/>
              <a:buNone/>
              <a:defRPr>
                <a:solidFill>
                  <a:srgbClr val="549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887311" y="-1695926"/>
            <a:ext cx="4351338" cy="1139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ctrTitle"/>
          </p:nvPr>
        </p:nvSpPr>
        <p:spPr>
          <a:xfrm>
            <a:off x="5282892" y="3233734"/>
            <a:ext cx="6509306" cy="11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dirty="0">
                <a:solidFill>
                  <a:srgbClr val="062B49"/>
                </a:solidFill>
                <a:latin typeface="Arial Rounded MT Bold" panose="020F0704030504030204" pitchFamily="34" charset="0"/>
              </a:rPr>
              <a:t>Diary Management System</a:t>
            </a:r>
            <a:endParaRPr dirty="0">
              <a:solidFill>
                <a:srgbClr val="062B4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1"/>
          </p:nvPr>
        </p:nvSpPr>
        <p:spPr>
          <a:xfrm>
            <a:off x="5282891" y="4419336"/>
            <a:ext cx="628226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dirty="0">
                <a:solidFill>
                  <a:srgbClr val="102346"/>
                </a:solidFill>
                <a:latin typeface="Arial"/>
                <a:ea typeface="Arial"/>
                <a:cs typeface="Arial"/>
                <a:sym typeface="Arial"/>
              </a:rPr>
              <a:t>Student Names: Jana Mohamed Alaa    242319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                       </a:t>
            </a:r>
            <a:r>
              <a:rPr lang="en-US" dirty="0" err="1">
                <a:solidFill>
                  <a:srgbClr val="102346"/>
                </a:solidFill>
                <a:latin typeface="Arial"/>
                <a:cs typeface="Arial"/>
                <a:sym typeface="Arial"/>
              </a:rPr>
              <a:t>Eyad</a:t>
            </a: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Karam </a:t>
            </a:r>
            <a:r>
              <a:rPr lang="en-US" dirty="0" err="1">
                <a:solidFill>
                  <a:srgbClr val="102346"/>
                </a:solidFill>
                <a:latin typeface="Arial"/>
                <a:cs typeface="Arial"/>
                <a:sym typeface="Arial"/>
              </a:rPr>
              <a:t>Okasha</a:t>
            </a: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241539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                       Omar Ayman                240033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                       Ahmed </a:t>
            </a:r>
            <a:r>
              <a:rPr lang="en-US" dirty="0" err="1">
                <a:solidFill>
                  <a:srgbClr val="102346"/>
                </a:solidFill>
                <a:latin typeface="Arial"/>
                <a:cs typeface="Arial"/>
                <a:sym typeface="Arial"/>
              </a:rPr>
              <a:t>sameh</a:t>
            </a: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          240351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endParaRPr dirty="0"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573" y="2"/>
            <a:ext cx="2864901" cy="29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ECCBC6-F5AB-44E6-A077-23C53667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C56747E-57B0-49D9-91D8-9585F278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project is a desktop-based Diary Management System developed in Java, designed to help users efficiently create, organize, and manage personal diary entries. </a:t>
            </a:r>
          </a:p>
          <a:p>
            <a:endParaRPr lang="en-US" dirty="0"/>
          </a:p>
          <a:p>
            <a:r>
              <a:rPr lang="en-US" dirty="0"/>
              <a:t>The system integrates a graphical user interface (GUI) built with Java Swing, and connects to a MySQL database for reliable data storage and retrieval.</a:t>
            </a:r>
          </a:p>
          <a:p>
            <a:endParaRPr lang="en-US" dirty="0"/>
          </a:p>
          <a:p>
            <a:r>
              <a:rPr lang="en-US" dirty="0"/>
              <a:t>The codebase is cleanly separated into three main layers: database operations, user interface, and business logic. This separation makes the app easier to maintain, understand, and scale.</a:t>
            </a:r>
          </a:p>
        </p:txBody>
      </p:sp>
    </p:spTree>
    <p:extLst>
      <p:ext uri="{BB962C8B-B14F-4D97-AF65-F5344CB8AC3E}">
        <p14:creationId xmlns:p14="http://schemas.microsoft.com/office/powerpoint/2010/main" val="362535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B49"/>
              </a:buClr>
              <a:buSzPts val="4400"/>
              <a:buFont typeface="Arial"/>
              <a:buNone/>
            </a:pPr>
            <a:r>
              <a:rPr lang="en-US" dirty="0">
                <a:solidFill>
                  <a:srgbClr val="062B49"/>
                </a:solidFill>
              </a:rPr>
              <a:t>Diary management system (Java Project)</a:t>
            </a:r>
            <a:endParaRPr dirty="0">
              <a:solidFill>
                <a:srgbClr val="062B49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5001768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A desktop application that manages personal diary entries, where users can create content and titles and organize them by date.</a:t>
            </a:r>
          </a:p>
          <a:p>
            <a:pPr marL="635000" indent="-457200">
              <a:spcBef>
                <a:spcPts val="0"/>
              </a:spcBef>
              <a:buSzPts val="2800"/>
            </a:pPr>
            <a:endParaRPr lang="en-US" dirty="0"/>
          </a:p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Built using Java programming language</a:t>
            </a:r>
          </a:p>
          <a:p>
            <a:pPr marL="635000" indent="-457200">
              <a:spcBef>
                <a:spcPts val="0"/>
              </a:spcBef>
              <a:buSzPts val="2800"/>
            </a:pPr>
            <a:endParaRPr lang="en-US" dirty="0"/>
          </a:p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Includes database storage and a graphical user interface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28" y="2134639"/>
            <a:ext cx="6777424" cy="43708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the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4334256" cy="4564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diary management app connects to a MySQL database.</a:t>
            </a:r>
          </a:p>
          <a:p>
            <a:endParaRPr lang="en-US" dirty="0"/>
          </a:p>
          <a:p>
            <a:r>
              <a:rPr lang="en-US" dirty="0"/>
              <a:t>It stores and retrieves diary data from it.</a:t>
            </a:r>
          </a:p>
          <a:p>
            <a:endParaRPr lang="en-US" dirty="0"/>
          </a:p>
          <a:p>
            <a:r>
              <a:rPr lang="en-US" dirty="0"/>
              <a:t>It employs a common connection approach to ensure reusability.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4114799"/>
            <a:ext cx="6202680" cy="2671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0" y="1499615"/>
            <a:ext cx="6202680" cy="26151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manager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5586984" cy="4564352"/>
          </a:xfrm>
        </p:spPr>
        <p:txBody>
          <a:bodyPr/>
          <a:lstStyle/>
          <a:p>
            <a:r>
              <a:rPr lang="en-US" sz="2400" dirty="0" smtClean="0"/>
              <a:t>Security &amp; privacy:  protects </a:t>
            </a:r>
            <a:r>
              <a:rPr lang="en-US" sz="2400" dirty="0"/>
              <a:t>diary entries by ensuring only authorized users can access and manage their personal data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User-specific access: Enables multiple users to have their own separate, personalized diaries within the </a:t>
            </a:r>
            <a:r>
              <a:rPr lang="en-US" sz="2400" dirty="0" smtClean="0"/>
              <a:t>same.</a:t>
            </a:r>
          </a:p>
          <a:p>
            <a:r>
              <a:rPr lang="en-US" sz="2400" dirty="0"/>
              <a:t>Data integrity: Prevents unauthorized access or accidental modifications by segregating each user’s data.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148840"/>
            <a:ext cx="6477000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5596128" cy="4564352"/>
          </a:xfrm>
        </p:spPr>
        <p:txBody>
          <a:bodyPr/>
          <a:lstStyle/>
          <a:p>
            <a:r>
              <a:rPr lang="en-US" dirty="0"/>
              <a:t>It allows the user to store and change their accounts’ password securely and easily.</a:t>
            </a:r>
          </a:p>
          <a:p>
            <a:endParaRPr lang="en-US" dirty="0"/>
          </a:p>
          <a:p>
            <a:r>
              <a:rPr lang="en-US" dirty="0"/>
              <a:t>It eliminates the need to remember multiple passwords.</a:t>
            </a:r>
          </a:p>
          <a:p>
            <a:endParaRPr lang="en-US" dirty="0"/>
          </a:p>
          <a:p>
            <a:r>
              <a:rPr lang="en-US" dirty="0"/>
              <a:t>This part is done in a separate part of the code.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620" y="1464053"/>
            <a:ext cx="6177459" cy="51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6473952" cy="4564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 interface is the part of the app that the user interacts with. That includes menus, tables, text fields and buttons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Everything appears in one main application window, ensuring easier access.</a:t>
            </a:r>
          </a:p>
          <a:p>
            <a:endParaRPr lang="en-US" dirty="0"/>
          </a:p>
          <a:p>
            <a:r>
              <a:rPr lang="en-US" dirty="0"/>
              <a:t>Interface was created using Java Swing (GUI toolkit).</a:t>
            </a:r>
          </a:p>
          <a:p>
            <a:endParaRPr lang="en-US" dirty="0"/>
          </a:p>
        </p:txBody>
      </p:sp>
      <p:sp>
        <p:nvSpPr>
          <p:cNvPr id="4" name="AutoShape 2" descr="blob:https://web.whatsapp.com/d02fbb65-6bd5-4525-b4c6-94e99c14f80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lob:https://web.whatsapp.com/d02fbb65-6bd5-4525-b4c6-94e99c14f80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28" y="1453896"/>
            <a:ext cx="5452872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app interactive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6519672" cy="4564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 interactivity is how the users engage or control the app, meaning that It includes the actions that a user can take, like tapping, swiping or clicking.</a:t>
            </a:r>
          </a:p>
          <a:p>
            <a:endParaRPr lang="en-US" dirty="0"/>
          </a:p>
          <a:p>
            <a:r>
              <a:rPr lang="en-US" dirty="0"/>
              <a:t>Clicking on a diary entry loads it for editing or deleting.</a:t>
            </a:r>
          </a:p>
          <a:p>
            <a:endParaRPr lang="en-US" dirty="0"/>
          </a:p>
          <a:p>
            <a:r>
              <a:rPr lang="en-US" dirty="0"/>
              <a:t>This improves the user experience and ensures a more user-friendly interface.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1883664"/>
            <a:ext cx="5306568" cy="44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8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Add, View, Edit, Delete Entries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6455664" cy="45643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“Add” feature allows the user to create a new diary entry.</a:t>
            </a:r>
          </a:p>
          <a:p>
            <a:endParaRPr lang="en-US" dirty="0"/>
          </a:p>
          <a:p>
            <a:r>
              <a:rPr lang="en-US" dirty="0"/>
              <a:t>The “View” feature shows a list of all the saved diary entries.</a:t>
            </a:r>
          </a:p>
          <a:p>
            <a:endParaRPr lang="en-US" dirty="0"/>
          </a:p>
          <a:p>
            <a:r>
              <a:rPr lang="en-US" dirty="0"/>
              <a:t>The “Edit” feature allows the user to modify an existing entry, or edit its title.</a:t>
            </a:r>
          </a:p>
          <a:p>
            <a:endParaRPr lang="en-US" dirty="0"/>
          </a:p>
          <a:p>
            <a:r>
              <a:rPr lang="en-US" dirty="0"/>
              <a:t>The “Delete” feature allows the user to remove a diary entry permanently.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64" y="1901952"/>
            <a:ext cx="5736336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structured and maintainable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is split into 3 different parts (database, UI, logic), Each part has its own responsibility, which Makes the program easier to understand and update.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0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500</Words>
  <Application>Microsoft Office PowerPoint</Application>
  <PresentationFormat>Widescreen</PresentationFormat>
  <Paragraphs>56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Rounded MT Bold</vt:lpstr>
      <vt:lpstr>Calibri</vt:lpstr>
      <vt:lpstr>Office Theme</vt:lpstr>
      <vt:lpstr>Diary Management System</vt:lpstr>
      <vt:lpstr>Diary management system (Java Project)</vt:lpstr>
      <vt:lpstr>Connection to the database</vt:lpstr>
      <vt:lpstr>Login manager</vt:lpstr>
      <vt:lpstr>Password management</vt:lpstr>
      <vt:lpstr>Creating the user interface</vt:lpstr>
      <vt:lpstr>Making the app interactive</vt:lpstr>
      <vt:lpstr>Add, View, Edit, Delete Entries</vt:lpstr>
      <vt:lpstr>Well structured and maintainable design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Diary Management System</dc:title>
  <dc:creator>Essam Behairy</dc:creator>
  <cp:lastModifiedBy>dell</cp:lastModifiedBy>
  <cp:revision>16</cp:revision>
  <cp:lastPrinted>2025-05-17T16:33:45Z</cp:lastPrinted>
  <dcterms:modified xsi:type="dcterms:W3CDTF">2025-05-17T17:59:56Z</dcterms:modified>
</cp:coreProperties>
</file>